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0" r:id="rId2"/>
    <p:sldId id="259" r:id="rId3"/>
    <p:sldId id="256" r:id="rId4"/>
    <p:sldId id="257" r:id="rId5"/>
    <p:sldId id="258" r:id="rId6"/>
    <p:sldId id="830" r:id="rId7"/>
    <p:sldId id="832" r:id="rId8"/>
    <p:sldId id="833" r:id="rId9"/>
    <p:sldId id="839" r:id="rId10"/>
    <p:sldId id="842" r:id="rId11"/>
    <p:sldId id="843" r:id="rId12"/>
    <p:sldId id="844" r:id="rId13"/>
    <p:sldId id="845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333" y="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ED5A2-3083-4878-B039-23B65CB34327}" type="datetimeFigureOut">
              <a:rPr lang="zh-CN" altLang="en-US" smtClean="0"/>
              <a:t>2023/6/30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FC980E-2818-4D00-A9B4-3B55C7B3D6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201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在我们的</a:t>
            </a:r>
            <a:r>
              <a:rPr lang="en-US" altLang="zh-CN" dirty="0"/>
              <a:t>PC</a:t>
            </a:r>
            <a:r>
              <a:rPr lang="zh-CN" altLang="en-US" dirty="0"/>
              <a:t>上安装</a:t>
            </a:r>
            <a:r>
              <a:rPr lang="en-US" altLang="zh-CN" dirty="0" err="1"/>
              <a:t>mosquitto</a:t>
            </a:r>
            <a:r>
              <a:rPr lang="zh-CN" altLang="en-US" dirty="0"/>
              <a:t>就是相当于装了一个</a:t>
            </a:r>
            <a:r>
              <a:rPr lang="en-US" altLang="zh-CN" dirty="0" err="1"/>
              <a:t>mqtt</a:t>
            </a:r>
            <a:r>
              <a:rPr lang="zh-CN" altLang="en-US" dirty="0"/>
              <a:t>服务器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B4C90-4BF7-4763-ACA8-0A9B7720B46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472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B4C90-4BF7-4763-ACA8-0A9B7720B46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012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B4C90-4BF7-4763-ACA8-0A9B7720B46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410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B4C90-4BF7-4763-ACA8-0A9B7720B46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265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B4C90-4BF7-4763-ACA8-0A9B7720B46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413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B4C90-4BF7-4763-ACA8-0A9B7720B46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648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4AC251-895E-43F1-A541-32740730D5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8489219-19E8-4D4E-93AE-CCEA13F1A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EA9ADB-E2A1-4C61-BF5C-918B6AF5D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7C01-912D-4725-BA4C-1E30D775A140}" type="datetimeFigureOut">
              <a:rPr lang="zh-CN" altLang="en-US" smtClean="0"/>
              <a:t>2023/6/30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A8EFFA-88BD-4108-B3DB-EDF6BBFB0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08FF15-527C-403E-AB5F-38D843AB3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4337D-FF4D-4A5D-9DFA-C752C4C6FA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390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ECEE1-DDA1-4680-9591-151528460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282F95E-A012-4F8D-9119-55E2CDD500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D85F99-C800-438E-B38B-1C022AB83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7C01-912D-4725-BA4C-1E30D775A140}" type="datetimeFigureOut">
              <a:rPr lang="zh-CN" altLang="en-US" smtClean="0"/>
              <a:t>2023/6/30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753D76-92CB-41C2-A2C7-E70B41A2E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2C2C7D-5882-4EAA-BA9B-0917E42B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4337D-FF4D-4A5D-9DFA-C752C4C6FA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9775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7FCA84E-07F2-4B3A-B909-37436D2F28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1904CA7-E800-4542-B4AE-EF3FC647BF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0381A3-B7A8-4371-8177-A1B72D698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7C01-912D-4725-BA4C-1E30D775A140}" type="datetimeFigureOut">
              <a:rPr lang="zh-CN" altLang="en-US" smtClean="0"/>
              <a:t>2023/6/30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364262-A15E-468B-8F22-D3B447096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3731F6-1BFA-403C-8C22-990C854E8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4337D-FF4D-4A5D-9DFA-C752C4C6FA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301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B96D9B-6CCE-47EE-827B-F17D0D0D8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0281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3A5700-33C5-496E-927C-8189958E9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DB4707-0DD4-472B-BB03-4B31013EC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7C01-912D-4725-BA4C-1E30D775A140}" type="datetimeFigureOut">
              <a:rPr lang="zh-CN" altLang="en-US" smtClean="0"/>
              <a:t>2023/6/30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1B7BD7-0D9B-4182-938C-DCE7406E1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30A79D-BBE5-4C15-BEE6-278C4C60D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4337D-FF4D-4A5D-9DFA-C752C4C6FA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139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1B33CB-403B-4F66-AE52-389F5CFBD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B8193A-9054-4336-AEC1-47E31EDA1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58709D-FB02-4C8D-8C99-828C5C3B4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7C01-912D-4725-BA4C-1E30D775A140}" type="datetimeFigureOut">
              <a:rPr lang="zh-CN" altLang="en-US" smtClean="0"/>
              <a:t>2023/6/30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D9F6B9-E385-453A-A9F1-793B3936B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4C917F-3A21-4BC9-AC2B-F05044EA4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4337D-FF4D-4A5D-9DFA-C752C4C6FA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969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766DB4-D4F6-414B-B3CF-CA01B19F2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0FADF6-FE2E-472E-9F0F-F43166DBE1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27A87B7-3E18-419F-80D9-D0E25FCA2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03923B3-3202-48E6-B6AE-B7486E740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7C01-912D-4725-BA4C-1E30D775A140}" type="datetimeFigureOut">
              <a:rPr lang="zh-CN" altLang="en-US" smtClean="0"/>
              <a:t>2023/6/30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89C2F68-9B35-40D3-B503-56F8E185F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F0FC36-5031-4DD5-A5BD-03DEAAA79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4337D-FF4D-4A5D-9DFA-C752C4C6FA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55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AAC4B7-6A11-400F-B9F8-77D464794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3D8EB0-DCA6-4E91-87D8-EA4DA6F39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FADEF05-75D7-4FEF-9645-0102A83815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F5FA1A0-01E8-4FDE-9CCB-6A3DD4926B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EE5ED51-D1F4-47F2-85A5-B0B19E209B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E9A64FB-150B-44E0-9A5D-9F5212552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7C01-912D-4725-BA4C-1E30D775A140}" type="datetimeFigureOut">
              <a:rPr lang="zh-CN" altLang="en-US" smtClean="0"/>
              <a:t>2023/6/30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E0612CD-E582-4564-8030-87988CD7F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7FA972A-331B-49C9-B0BD-E24974D3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4337D-FF4D-4A5D-9DFA-C752C4C6FA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253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2BD1C1-3F4E-4361-8A70-1B3966325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4F24622-5ED1-4182-A577-D78A6BF13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7C01-912D-4725-BA4C-1E30D775A140}" type="datetimeFigureOut">
              <a:rPr lang="zh-CN" altLang="en-US" smtClean="0"/>
              <a:t>2023/6/30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8D08952-3B2B-4F69-AE2A-CEE99EE05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8E58B36-6BEC-48B5-BEEC-993FBF81A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4337D-FF4D-4A5D-9DFA-C752C4C6FA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876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5D89E3E-7E77-47A4-9571-AB491166D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7C01-912D-4725-BA4C-1E30D775A140}" type="datetimeFigureOut">
              <a:rPr lang="zh-CN" altLang="en-US" smtClean="0"/>
              <a:t>2023/6/30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C35981C-DE09-4975-9517-F4CA76FC9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E10CF2-BF84-413A-A301-E8F613E30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4337D-FF4D-4A5D-9DFA-C752C4C6FA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143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78DD8E-2358-46EF-A1D0-AD03B6386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86CE2E-9993-4A31-AB28-DEBB86541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0F55B89-86AE-411D-A40A-5AE6D7E0E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2857CF5-0B97-4B40-B606-BB921100F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7C01-912D-4725-BA4C-1E30D775A140}" type="datetimeFigureOut">
              <a:rPr lang="zh-CN" altLang="en-US" smtClean="0"/>
              <a:t>2023/6/30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E2BF95-911C-46FF-9B22-198E0263A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27C57D-7101-445A-B26D-439AEE55B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4337D-FF4D-4A5D-9DFA-C752C4C6FA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389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9AE665-3410-4B37-BFC2-9F1011C61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09B4605-66CD-4237-9BE4-A97E3A26AB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41760B4-3FE8-4375-82C9-5FA736D5B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B71FD33-1865-4041-AF0F-5DAB5C274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7C01-912D-4725-BA4C-1E30D775A140}" type="datetimeFigureOut">
              <a:rPr lang="zh-CN" altLang="en-US" smtClean="0"/>
              <a:t>2023/6/30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290F840-6722-4AB9-BA50-15FD94748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D8E84A2-51B6-4A95-8575-3EEE813D2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4337D-FF4D-4A5D-9DFA-C752C4C6FA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8283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B26216E-7460-435B-A7B6-39BA23937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CC7E04-BF7E-49CD-B14B-ABEA3BA7D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F84236-F6AF-4E9A-AF62-8CDDFD8307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D7C01-912D-4725-BA4C-1E30D775A140}" type="datetimeFigureOut">
              <a:rPr lang="zh-CN" altLang="en-US" smtClean="0"/>
              <a:t>2023/6/30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D7D46B-0F1E-48D5-904A-F1F6220172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811132-4B9D-4F9E-B891-FEAC13ECC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4337D-FF4D-4A5D-9DFA-C752C4C6FA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875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ianshu.com/p/b76dbc675141" TargetMode="External"/><Relationship Id="rId2" Type="http://schemas.openxmlformats.org/officeDocument/2006/relationships/hyperlink" Target="https://www.runoob.com/w3cnote/mqtt-intro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jianshu.com/p/f0a294f78222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24CC71-E385-498C-B9D2-4EBD92ADB4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14688"/>
            <a:ext cx="9144000" cy="908348"/>
          </a:xfrm>
        </p:spPr>
        <p:txBody>
          <a:bodyPr>
            <a:normAutofit fontScale="90000"/>
          </a:bodyPr>
          <a:lstStyle/>
          <a:p>
            <a:r>
              <a:rPr lang="en-US" altLang="zh-CN" dirty="0" err="1"/>
              <a:t>Mqtt</a:t>
            </a:r>
            <a:r>
              <a:rPr lang="zh-CN" altLang="en-US" dirty="0"/>
              <a:t>简介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E230D59-BF05-4F5D-8FCA-BE823F379E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dirty="0">
                <a:hlinkClick r:id="rId2"/>
              </a:rPr>
              <a:t>MQTT </a:t>
            </a:r>
            <a:r>
              <a:rPr lang="zh-CN" altLang="en-US" dirty="0">
                <a:hlinkClick r:id="rId2"/>
              </a:rPr>
              <a:t>入门介绍 </a:t>
            </a:r>
            <a:r>
              <a:rPr lang="en-US" altLang="zh-CN" dirty="0">
                <a:hlinkClick r:id="rId2"/>
              </a:rPr>
              <a:t>| </a:t>
            </a:r>
            <a:r>
              <a:rPr lang="zh-CN" altLang="en-US" dirty="0">
                <a:hlinkClick r:id="rId2"/>
              </a:rPr>
              <a:t>菜鸟教程 </a:t>
            </a:r>
            <a:r>
              <a:rPr lang="en-US" altLang="zh-CN" dirty="0">
                <a:hlinkClick r:id="rId2"/>
              </a:rPr>
              <a:t>(runoob.com)</a:t>
            </a:r>
            <a:endParaRPr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dirty="0">
                <a:hlinkClick r:id="rId3"/>
              </a:rPr>
              <a:t>MQTT Client </a:t>
            </a:r>
            <a:r>
              <a:rPr lang="en-US" altLang="zh-CN" dirty="0" err="1">
                <a:hlinkClick r:id="rId3"/>
              </a:rPr>
              <a:t>paho.mqtt.python</a:t>
            </a:r>
            <a:r>
              <a:rPr lang="zh-CN" altLang="en-US" dirty="0">
                <a:hlinkClick r:id="rId3"/>
              </a:rPr>
              <a:t>使用简介 </a:t>
            </a:r>
            <a:r>
              <a:rPr lang="en-US" altLang="zh-CN" dirty="0">
                <a:hlinkClick r:id="rId3"/>
              </a:rPr>
              <a:t>- </a:t>
            </a:r>
            <a:r>
              <a:rPr lang="zh-CN" altLang="en-US" dirty="0">
                <a:hlinkClick r:id="rId3"/>
              </a:rPr>
              <a:t>简书 </a:t>
            </a:r>
            <a:r>
              <a:rPr lang="en-US" altLang="zh-CN" dirty="0">
                <a:hlinkClick r:id="rId3"/>
              </a:rPr>
              <a:t>(jianshu.com)</a:t>
            </a:r>
            <a:endParaRPr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dirty="0">
                <a:hlinkClick r:id="rId4"/>
              </a:rPr>
              <a:t>MQTT </a:t>
            </a:r>
            <a:r>
              <a:rPr lang="zh-CN" altLang="en-US" dirty="0">
                <a:hlinkClick r:id="rId4"/>
              </a:rPr>
              <a:t>服务器介绍 </a:t>
            </a:r>
            <a:r>
              <a:rPr lang="en-US" altLang="zh-CN" dirty="0">
                <a:hlinkClick r:id="rId4"/>
              </a:rPr>
              <a:t>- </a:t>
            </a:r>
            <a:r>
              <a:rPr lang="zh-CN" altLang="en-US" dirty="0">
                <a:hlinkClick r:id="rId4"/>
              </a:rPr>
              <a:t>简书 </a:t>
            </a:r>
            <a:r>
              <a:rPr lang="en-US" altLang="zh-CN" dirty="0">
                <a:hlinkClick r:id="rId4"/>
              </a:rPr>
              <a:t>(jianshu.com)</a:t>
            </a:r>
            <a:endParaRPr lang="en-US" altLang="zh-C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dirty="0"/>
              <a:t>http://www.1zlab.com/wiki/micropython-esp32/mqtt/</a:t>
            </a:r>
          </a:p>
          <a:p>
            <a:pPr algn="l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5295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25DA9B-38A4-4F44-B9BF-4FAA3F363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Windows</a:t>
            </a:r>
            <a:r>
              <a:rPr lang="zh-CN" altLang="en-US" dirty="0"/>
              <a:t>防火墙设置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76E150-9F94-432A-ABC4-ACAD88D24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958" y="992868"/>
            <a:ext cx="7958085" cy="567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77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25DA9B-38A4-4F44-B9BF-4FAA3F363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Windows</a:t>
            </a:r>
            <a:r>
              <a:rPr lang="zh-CN" altLang="en-US" dirty="0"/>
              <a:t>防火墙设置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59A67E-0BB0-40D1-BE87-C9BD55E3ED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283" y="1185334"/>
            <a:ext cx="8767928" cy="492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499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25DA9B-38A4-4F44-B9BF-4FAA3F363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Windows</a:t>
            </a:r>
            <a:r>
              <a:rPr lang="zh-CN" altLang="en-US" dirty="0"/>
              <a:t>防火墙设置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30D1EA-4B9C-4DEE-8DC9-EC85925A0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402" y="1003046"/>
            <a:ext cx="7881197" cy="561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14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25DA9B-38A4-4F44-B9BF-4FAA3F363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Windows</a:t>
            </a:r>
            <a:r>
              <a:rPr lang="zh-CN" altLang="en-US" dirty="0"/>
              <a:t>防火墙设置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A92FAC-ADD0-40A8-B03E-D82DCA907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806" y="1069397"/>
            <a:ext cx="7730173" cy="549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795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43FE26-51AA-4B2E-BB8F-8CA9C47A67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0518B29-190D-4C55-83A2-F6BE6DDD40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C38987-BB67-4D82-98DD-77B055904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409" y="903697"/>
            <a:ext cx="7247471" cy="590120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35668D0-EC01-45C1-BAE3-35204CBB147C}"/>
              </a:ext>
            </a:extLst>
          </p:cNvPr>
          <p:cNvSpPr txBox="1"/>
          <p:nvPr/>
        </p:nvSpPr>
        <p:spPr>
          <a:xfrm>
            <a:off x="2287475" y="233985"/>
            <a:ext cx="6096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https://mosquitto.org/download/</a:t>
            </a:r>
          </a:p>
        </p:txBody>
      </p:sp>
    </p:spTree>
    <p:extLst>
      <p:ext uri="{BB962C8B-B14F-4D97-AF65-F5344CB8AC3E}">
        <p14:creationId xmlns:p14="http://schemas.microsoft.com/office/powerpoint/2010/main" val="1966977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B6CC4CB-263D-47A1-BD3C-C725977F7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312" y="642937"/>
            <a:ext cx="719137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18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81A31AD-1EDB-458A-A779-3A9D2BB12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312" y="642937"/>
            <a:ext cx="719137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68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482EEB-6B4D-4AF9-97F7-6CCA98185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3500BF-93A9-402A-BA34-D5A6D8F08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F2E276-3C91-4C65-BB61-051961B86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39" y="295545"/>
            <a:ext cx="8536059" cy="599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49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6094EF-9D47-472A-B251-759089218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D9186-AA27-4C72-948C-1489648D568B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A2562E7-3964-4B38-919B-03F72CF28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41" y="1883535"/>
            <a:ext cx="4867157" cy="423393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A5299FF-6471-4FCC-AD6A-790F92180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4740" y="2050961"/>
            <a:ext cx="6487260" cy="406650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DFAFEC0-BC0E-4B41-C96B-4E3A9A362917}"/>
              </a:ext>
            </a:extLst>
          </p:cNvPr>
          <p:cNvSpPr txBox="1"/>
          <p:nvPr/>
        </p:nvSpPr>
        <p:spPr>
          <a:xfrm>
            <a:off x="940158" y="515155"/>
            <a:ext cx="43208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打开服务</a:t>
            </a:r>
            <a:endParaRPr lang="en-US" altLang="zh-CN" dirty="0"/>
          </a:p>
          <a:p>
            <a:r>
              <a:rPr lang="zh-CN" altLang="en-US" dirty="0"/>
              <a:t>找到</a:t>
            </a:r>
            <a:r>
              <a:rPr lang="en-US" altLang="zh-CN" dirty="0" err="1"/>
              <a:t>Mosquitto</a:t>
            </a:r>
            <a:r>
              <a:rPr lang="en-US" altLang="zh-CN" dirty="0"/>
              <a:t> Broker</a:t>
            </a:r>
          </a:p>
          <a:p>
            <a:r>
              <a:rPr lang="zh-CN" altLang="en-US" dirty="0"/>
              <a:t>务必确认是运行状态</a:t>
            </a:r>
          </a:p>
        </p:txBody>
      </p:sp>
    </p:spTree>
    <p:extLst>
      <p:ext uri="{BB962C8B-B14F-4D97-AF65-F5344CB8AC3E}">
        <p14:creationId xmlns:p14="http://schemas.microsoft.com/office/powerpoint/2010/main" val="1600314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C52C15-C139-45F8-A2BF-5DF2A27E2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i="0" dirty="0" err="1">
                <a:effectLst/>
                <a:latin typeface="Roboto" panose="02000000000000000000" pitchFamily="2" charset="0"/>
              </a:rPr>
              <a:t>Mosquitto</a:t>
            </a:r>
            <a:r>
              <a:rPr lang="zh-CN" altLang="en-US" i="0" dirty="0">
                <a:effectLst/>
                <a:latin typeface="Roboto" panose="02000000000000000000" pitchFamily="2" charset="0"/>
              </a:rPr>
              <a:t>测试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A1E3E0-AE54-4857-A4E4-7D37C0450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096" y="78241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600" dirty="0"/>
              <a:t>1.</a:t>
            </a:r>
            <a:r>
              <a:rPr lang="zh-CN" altLang="en-US" sz="1600" dirty="0"/>
              <a:t> 找到</a:t>
            </a:r>
            <a:r>
              <a:rPr lang="en-US" altLang="zh-CN" sz="1600" dirty="0" err="1"/>
              <a:t>mosquitto</a:t>
            </a:r>
            <a:r>
              <a:rPr lang="zh-CN" altLang="en-US" sz="1600" dirty="0"/>
              <a:t>安装目录，在地址栏输入“</a:t>
            </a:r>
            <a:r>
              <a:rPr lang="en-US" altLang="zh-CN" sz="1600" dirty="0" err="1"/>
              <a:t>cmd</a:t>
            </a:r>
            <a:r>
              <a:rPr lang="zh-CN" altLang="en-US" sz="1600" dirty="0"/>
              <a:t>”打开两个终端。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143051-0CBE-4E48-988B-C7D8900A7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D9186-AA27-4C72-948C-1489648D568B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3DDEC2-3E2F-4D50-A196-858D339D4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1" y="1132245"/>
            <a:ext cx="7998171" cy="50447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9254EFE-01D4-45FE-AFC9-7220D5172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273" y="1724026"/>
            <a:ext cx="8162925" cy="17049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211DFF-E00B-4B93-B881-5AD0A3AC0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1180" y="2558609"/>
            <a:ext cx="8391525" cy="13525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CBD2B75-DCA2-42FF-95C5-32F72FBF9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9566" y="3792641"/>
            <a:ext cx="8614750" cy="476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6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C52C15-C139-45F8-A2BF-5DF2A27E2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i="0" dirty="0" err="1">
                <a:effectLst/>
                <a:latin typeface="Roboto" panose="02000000000000000000" pitchFamily="2" charset="0"/>
              </a:rPr>
              <a:t>Mosquitto</a:t>
            </a:r>
            <a:r>
              <a:rPr lang="zh-CN" altLang="en-US" i="0" dirty="0">
                <a:effectLst/>
                <a:latin typeface="Roboto" panose="02000000000000000000" pitchFamily="2" charset="0"/>
              </a:rPr>
              <a:t>测试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A1E3E0-AE54-4857-A4E4-7D37C0450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167" y="92848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1. </a:t>
            </a:r>
            <a:r>
              <a:rPr lang="zh-CN" altLang="en-US" dirty="0"/>
              <a:t>找到</a:t>
            </a:r>
            <a:r>
              <a:rPr lang="en-US" altLang="zh-CN" dirty="0" err="1"/>
              <a:t>mosquitto</a:t>
            </a:r>
            <a:r>
              <a:rPr lang="zh-CN" altLang="en-US" dirty="0"/>
              <a:t>安装目录，在地址栏输入“</a:t>
            </a:r>
            <a:r>
              <a:rPr lang="en-US" altLang="zh-CN" dirty="0" err="1"/>
              <a:t>cmd</a:t>
            </a:r>
            <a:r>
              <a:rPr lang="zh-CN" altLang="en-US" dirty="0"/>
              <a:t>”打开两个终端。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在其中一个终端输入：</a:t>
            </a:r>
            <a:endParaRPr lang="en-US" altLang="zh-CN" dirty="0"/>
          </a:p>
          <a:p>
            <a:pPr marL="0" indent="0">
              <a:buNone/>
            </a:pPr>
            <a:r>
              <a:rPr lang="fr-FR" altLang="zh-CN" dirty="0"/>
              <a:t>   mosquitto_sub -v -t MqttTest </a:t>
            </a:r>
          </a:p>
          <a:p>
            <a:pPr marL="0" indent="0">
              <a:buNone/>
            </a:pPr>
            <a:r>
              <a:rPr lang="fr-FR" altLang="zh-CN" dirty="0"/>
              <a:t>   </a:t>
            </a:r>
            <a:r>
              <a:rPr lang="zh-CN" altLang="en-US" dirty="0"/>
              <a:t>在另一个终端输入：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</a:t>
            </a:r>
            <a:r>
              <a:rPr lang="en-US" altLang="zh-CN" dirty="0" err="1"/>
              <a:t>mosquitto_pub</a:t>
            </a:r>
            <a:r>
              <a:rPr lang="en-US" altLang="zh-CN" dirty="0"/>
              <a:t> -t </a:t>
            </a:r>
            <a:r>
              <a:rPr lang="en-US" altLang="zh-CN" dirty="0" err="1"/>
              <a:t>MqttTest</a:t>
            </a:r>
            <a:r>
              <a:rPr lang="en-US" altLang="zh-CN" dirty="0"/>
              <a:t> -m </a:t>
            </a:r>
            <a:r>
              <a:rPr lang="en-US" altLang="zh-CN" dirty="0" err="1"/>
              <a:t>HelloMqtt</a:t>
            </a:r>
            <a:r>
              <a:rPr lang="en-US" altLang="zh-CN" dirty="0"/>
              <a:t> 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143051-0CBE-4E48-988B-C7D8900A7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D9186-AA27-4C72-948C-1489648D568B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10" name="屏幕录制 4">
            <a:hlinkClick r:id="" action="ppaction://media"/>
            <a:extLst>
              <a:ext uri="{FF2B5EF4-FFF2-40B4-BE49-F238E27FC236}">
                <a16:creationId xmlns:a16="http://schemas.microsoft.com/office/drawing/2014/main" id="{C2044774-4D4C-420D-B154-1AD67DCE2F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6403" y="3507835"/>
            <a:ext cx="8159193" cy="370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8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25DA9B-38A4-4F44-B9BF-4FAA3F363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Windows</a:t>
            </a:r>
            <a:r>
              <a:rPr lang="zh-CN" altLang="en-US" dirty="0"/>
              <a:t>防火墙设置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73353A9-053F-4EE9-9C4F-ED0FDB1A5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281" y="841375"/>
            <a:ext cx="8453438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463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192</Words>
  <Application>Microsoft Office PowerPoint</Application>
  <PresentationFormat>宽屏</PresentationFormat>
  <Paragraphs>32</Paragraphs>
  <Slides>13</Slides>
  <Notes>6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等线</vt:lpstr>
      <vt:lpstr>Arial</vt:lpstr>
      <vt:lpstr>Roboto</vt:lpstr>
      <vt:lpstr>Times New Roman</vt:lpstr>
      <vt:lpstr>Office 主题​​</vt:lpstr>
      <vt:lpstr>Mqtt简介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Mosquitto测试</vt:lpstr>
      <vt:lpstr>Mosquitto测试</vt:lpstr>
      <vt:lpstr>Windows防火墙设置</vt:lpstr>
      <vt:lpstr>Windows防火墙设置</vt:lpstr>
      <vt:lpstr>Windows防火墙设置</vt:lpstr>
      <vt:lpstr>Windows防火墙设置</vt:lpstr>
      <vt:lpstr>Windows防火墙设置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何 寶茵</dc:creator>
  <cp:lastModifiedBy>何 寶茵</cp:lastModifiedBy>
  <cp:revision>4</cp:revision>
  <dcterms:created xsi:type="dcterms:W3CDTF">2021-07-17T14:22:06Z</dcterms:created>
  <dcterms:modified xsi:type="dcterms:W3CDTF">2023-06-30T10:44:56Z</dcterms:modified>
</cp:coreProperties>
</file>